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58" r:id="rId4"/>
    <p:sldId id="274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5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lezen zonder fouten en mooi op toon.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15" y="2307038"/>
            <a:ext cx="2216410" cy="27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lees zonder fouten en haperingen en mooi op toon, gebruikmakend van de leestekens.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62" y="2606279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07755" y="678922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9803" y="1375246"/>
            <a:ext cx="696301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tot en met 28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plak 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708323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94962" y="3486816"/>
            <a:ext cx="696301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 en 28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26 tot en met 28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043" y="1691899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313826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2240277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4134998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116" y="5853218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Vloeiend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53" y="1742269"/>
            <a:ext cx="1515293" cy="1306466"/>
          </a:xfrm>
          <a:prstGeom prst="rect">
            <a:avLst/>
          </a:prstGeom>
        </p:spPr>
      </p:pic>
      <p:pic>
        <p:nvPicPr>
          <p:cNvPr id="10" name="Picture 2" descr="Image result for de hut van groe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37" y="3235193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37" y="2307038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22628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tot en met 32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maak de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80489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296474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413305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404586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met behulp van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een verhaaltje schrijven.</a:t>
            </a:r>
          </a:p>
        </p:txBody>
      </p:sp>
      <p:pic>
        <p:nvPicPr>
          <p:cNvPr id="13" name="Picture 2" descr="Image result for de hut van groe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37" y="2606279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8037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5999" y="1314826"/>
            <a:ext cx="531830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je kladversie op een 	blaadje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Gebruik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minimaal 	vier woorden uit je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189030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3750803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86736" y="1331514"/>
            <a:ext cx="555442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377" y="215743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48842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410" y="2222977"/>
            <a:ext cx="5427090" cy="336379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plenzen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bliksem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kletsnat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doorweekt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ongerust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piepklein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kruik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bleek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boffen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05" y="3242821"/>
            <a:ext cx="2246263" cy="31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tot en met 20,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56" y="3270613"/>
            <a:ext cx="3234324" cy="2115717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met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185999" y="1461858"/>
            <a:ext cx="544636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tot en met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28" y="221550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Om en om vloeiend lezen, gebruikmakend van de leestekens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en 20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Vloeiend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193" y="3517957"/>
            <a:ext cx="3511613" cy="2297104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92" y="22487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(samen) lezen en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Complete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775" y="3629037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</a:p>
        </p:txBody>
      </p:sp>
      <p:pic>
        <p:nvPicPr>
          <p:cNvPr id="2050" name="Picture 2" descr="Image result for de hut van gro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37" y="2298502"/>
            <a:ext cx="2377763" cy="2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71136"/>
            <a:ext cx="610762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24342" y="701251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035060"/>
            <a:ext cx="61076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597" y="3814989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543" y="279573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777690" y="942763"/>
            <a:ext cx="683551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tot en met 25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33" y="1561882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74" y="4118450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777689" y="2862982"/>
            <a:ext cx="68355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23 tot en met 25 en	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23 tot en met 25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33" y="3470550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32" y="550384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52082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108935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hut van groep 4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56" y="3910564"/>
            <a:ext cx="3713687" cy="24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1004</Words>
  <Application>Microsoft Office PowerPoint</Application>
  <PresentationFormat>Widescreen</PresentationFormat>
  <Paragraphs>240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253</cp:revision>
  <dcterms:created xsi:type="dcterms:W3CDTF">2017-07-26T14:05:48Z</dcterms:created>
  <dcterms:modified xsi:type="dcterms:W3CDTF">2022-08-03T11:02:24Z</dcterms:modified>
</cp:coreProperties>
</file>